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7665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Application Quizer: Empowering Instructors and Students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5489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made by: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Ahmed Sobhi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zeiad Mohamed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Abdallah Hassan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Abdelbaset Mohamed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Omar Sayed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Ahmed Moataz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Leveraging Flutter and Clean Architecture for Exceptional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Flutter Prowess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Utilizing the robust Flutter framework, the app boasts a visually stunning and responsive user interface that seamlessly adapts to various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app's codebase adheres to the principles of Clean Architecture, ensuring maintainability, testability, and scalability.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Exceptional UX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clean and intuitive design, combined with Flutter's performance, delivers an exceptional user experience for both instructors and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558" y="833914"/>
            <a:ext cx="7761684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Seamless Authentication: Custom API Integration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7558" y="2364343"/>
            <a:ext cx="3782139" cy="2416969"/>
          </a:xfrm>
          <a:prstGeom prst="roundRect">
            <a:avLst>
              <a:gd name="adj" fmla="val 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82583" y="2569369"/>
            <a:ext cx="314325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 API Integration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82583" y="2996327"/>
            <a:ext cx="3372088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features a custom API integration for seamless authentication, ensuring a secure and streamlined login experience.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103" y="2364343"/>
            <a:ext cx="3782139" cy="2416969"/>
          </a:xfrm>
          <a:prstGeom prst="roundRect">
            <a:avLst>
              <a:gd name="adj" fmla="val 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62128" y="2569369"/>
            <a:ext cx="246852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Flexibility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2128" y="2996327"/>
            <a:ext cx="3372088" cy="1579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authentication system is designed to be flexible, allowing for future integration with third-party providers like Google and Facebook.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7558" y="4978717"/>
            <a:ext cx="3782139" cy="2416969"/>
          </a:xfrm>
          <a:prstGeom prst="roundRect">
            <a:avLst>
              <a:gd name="adj" fmla="val 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82583" y="5183743"/>
            <a:ext cx="246852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Privacy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82583" y="5610701"/>
            <a:ext cx="3372088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privacy is a top priority, with robust security measures in place to protect sensitive data and user information.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7103" y="4978717"/>
            <a:ext cx="3782139" cy="2416969"/>
          </a:xfrm>
          <a:prstGeom prst="roundRect">
            <a:avLst>
              <a:gd name="adj" fmla="val 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62128" y="5183743"/>
            <a:ext cx="270950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Smooth Onboarding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62128" y="5610701"/>
            <a:ext cx="3372088" cy="1579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authentication process is optimized for a smooth and efficient onboarding experience, ensuring users can quickly get started with the app.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201" y="831294"/>
            <a:ext cx="7762399" cy="1233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Question Creation: Intuitive Interface for Instructors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01" y="2361009"/>
            <a:ext cx="493395" cy="4933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7201" y="3051691"/>
            <a:ext cx="30599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Question Management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7201" y="3478411"/>
            <a:ext cx="3733205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Instructors can easily create, edit, and organize a wide range of questions within the app's intuitive interface.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395" y="2361009"/>
            <a:ext cx="493395" cy="4933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395" y="3051691"/>
            <a:ext cx="32705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Question Categorization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206395" y="3478411"/>
            <a:ext cx="3733205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Questions can be categorized by topic, difficulty, or any other relevant criteria, providing a structured learning experience.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01" y="5333524"/>
            <a:ext cx="493395" cy="4933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7201" y="6024205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Question Preview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77201" y="6450925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Instructors can preview questions before publishing them, ensuring the content is accurate and engaging.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395" y="5333524"/>
            <a:ext cx="493395" cy="4933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6395" y="6024205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Publish and Share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206395" y="6450925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Once satisfied, instructors can easily publish and share the questions with their students.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296" y="82450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Student Experience: Solving Questions, Scoring Points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59141" y="2349937"/>
            <a:ext cx="22860" cy="5055037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69167" y="2781419"/>
            <a:ext cx="688896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249114" y="2571393"/>
            <a:ext cx="442913" cy="442913"/>
          </a:xfrm>
          <a:prstGeom prst="roundRect">
            <a:avLst>
              <a:gd name="adj" fmla="val 20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08777" y="2645212"/>
            <a:ext cx="12346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53206" y="2546747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Question Solving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53206" y="2972395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Students can access a wide range of questions, organized by topic and difficulty, and test their knowledge with engaging quiz sessions.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69167" y="4741902"/>
            <a:ext cx="688896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249114" y="4531876"/>
            <a:ext cx="442913" cy="442913"/>
          </a:xfrm>
          <a:prstGeom prst="roundRect">
            <a:avLst>
              <a:gd name="adj" fmla="val 20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80798" y="4605695"/>
            <a:ext cx="1795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53206" y="4507230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Scoring System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53206" y="4932878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Correct answers earn 5 points, while incorrect answers result in a 2-point deduction, adding an exciting element of competition.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69167" y="6387584"/>
            <a:ext cx="688896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9114" y="6177558"/>
            <a:ext cx="442913" cy="442913"/>
          </a:xfrm>
          <a:prstGeom prst="roundRect">
            <a:avLst>
              <a:gd name="adj" fmla="val 20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79845" y="6251377"/>
            <a:ext cx="18133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53206" y="6152912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Progress Tracking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53206" y="6578560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Students can monitor their progress and achievements, driving continuous engagement and a sense of accomplishment.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81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3446026"/>
            <a:ext cx="131978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Local Push Notifications: Keeping Users Engaged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280" y="5262086"/>
            <a:ext cx="460415" cy="460415"/>
          </a:xfrm>
          <a:prstGeom prst="roundRect">
            <a:avLst>
              <a:gd name="adj" fmla="val 19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82253" y="5338763"/>
            <a:ext cx="12834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1244" y="526208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Timely Reminders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1244" y="5704642"/>
            <a:ext cx="359795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Local push notifications alert users to upcoming quizzes, new content, and other important updates, ensuring they stay engaged with the app.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3743" y="5262086"/>
            <a:ext cx="460415" cy="460415"/>
          </a:xfrm>
          <a:prstGeom prst="roundRect">
            <a:avLst>
              <a:gd name="adj" fmla="val 19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20665" y="5338763"/>
            <a:ext cx="18657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48707" y="5262086"/>
            <a:ext cx="312217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Customizable Settings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48707" y="5704642"/>
            <a:ext cx="359795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can customize their notification preferences, allowing them to tailor the app's engagement to their individual needs and preferences.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206" y="5262086"/>
            <a:ext cx="460415" cy="460415"/>
          </a:xfrm>
          <a:prstGeom prst="roundRect">
            <a:avLst>
              <a:gd name="adj" fmla="val 19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87176" y="5338763"/>
            <a:ext cx="18847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16170" y="5262086"/>
            <a:ext cx="335006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Consistent Engagement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16170" y="5704642"/>
            <a:ext cx="359795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consistent delivery of relevant notifications fosters a strong connection between the app and its users, driving continuous usage and learning.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680" y="536972"/>
            <a:ext cx="7782639" cy="1823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Scheduled Notifications: Driving Consistent Engagement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80" y="2652117"/>
            <a:ext cx="972383" cy="17423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4767" y="2846546"/>
            <a:ext cx="24906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Scheduled Quizzes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44767" y="3267075"/>
            <a:ext cx="6518553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allows instructors to schedule quizzes and assessments, which are then communicated to students through timely notifications.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0" y="4394478"/>
            <a:ext cx="972383" cy="15557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44767" y="4588907"/>
            <a:ext cx="28655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Reminders and Alerts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44767" y="5009436"/>
            <a:ext cx="651855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receive scheduled reminders and alerts for upcoming deadlines, ensuring they stay on top of their learning goals.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80" y="5950268"/>
            <a:ext cx="972383" cy="17423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44767" y="6144697"/>
            <a:ext cx="318325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Consistent Engagement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44767" y="6565225"/>
            <a:ext cx="6518553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These scheduled notifications help maintain a consistent engagement, encouraging students to regularly interact with the app and stay motivated.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Conclusion: The Future of Effective Learning Experiences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Application Quizer is poised to transform the way instructors and students approach learning. By seamlessly integrating cutting-edge technology, intuitive interfaces, and engaging features, the app delivers an exceptional educational experience that empowers users to achieve their goals.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2024-10-19T20:32:33Z</dcterms:created>
  <dcterms:modified xsi:type="dcterms:W3CDTF">2024-10-19T20:32:33Z</dcterms:modified>
</cp:coreProperties>
</file>